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93" r:id="rId3"/>
    <p:sldId id="294" r:id="rId4"/>
    <p:sldId id="295" r:id="rId5"/>
    <p:sldId id="296" r:id="rId6"/>
    <p:sldId id="297" r:id="rId7"/>
    <p:sldId id="302" r:id="rId8"/>
    <p:sldId id="303" r:id="rId9"/>
    <p:sldId id="304" r:id="rId10"/>
    <p:sldId id="306" r:id="rId11"/>
    <p:sldId id="307" r:id="rId12"/>
    <p:sldId id="308" r:id="rId13"/>
    <p:sldId id="309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4FF"/>
    <a:srgbClr val="F8C2FF"/>
    <a:srgbClr val="EB39ED"/>
    <a:srgbClr val="FFFF00"/>
    <a:srgbClr val="AB7942"/>
    <a:srgbClr val="754000"/>
    <a:srgbClr val="ED7D31"/>
    <a:srgbClr val="FFFFFF"/>
    <a:srgbClr val="F8CBAD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94687"/>
  </p:normalViewPr>
  <p:slideViewPr>
    <p:cSldViewPr snapToGrid="0" snapToObjects="1">
      <p:cViewPr varScale="1">
        <p:scale>
          <a:sx n="84" d="100"/>
          <a:sy n="84" d="100"/>
        </p:scale>
        <p:origin x="2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2BBB5-2D69-284A-9208-724564706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8B538-4C5F-BE40-8A2A-286F1C654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13653-579D-D745-8290-98E691A5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D94-8964-4449-B819-2900E985584D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F1D50-EEB3-464F-AF98-541E8C63B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94C14-8670-E64A-BE7A-077C950B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C68-B14F-A348-85B6-E791DCD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24FA0-3B10-FA4E-949C-27C1FE57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C5A18-327F-F64B-9136-C65B2BEEC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76B78-C577-DE47-8F20-4D66672A9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D94-8964-4449-B819-2900E985584D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8FB76-B4FC-4344-8335-6CB312C1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6416F-C05D-8545-8359-BA9F3078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C68-B14F-A348-85B6-E791DCD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5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9CEDB-BDE0-5D4D-948A-98ABE5398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B8D86-5371-1E46-864F-29686CD91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C45AB-1A90-3744-9D36-4F6CFBEA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D94-8964-4449-B819-2900E985584D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8261-82E0-1D4A-B60E-C9E776B0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8EF8C-BC7E-F846-9D41-D73058BA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C68-B14F-A348-85B6-E791DCD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DB0D-346D-6249-8653-1A132F0B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FFE07-201D-A84E-B65A-498E1FA75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CC515-F7F3-E940-B4CD-15E39B17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D94-8964-4449-B819-2900E985584D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237D2-9A24-1A49-AB4A-4482AE717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5D43A-55FF-3D42-AD4B-67AFB80F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C68-B14F-A348-85B6-E791DCD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2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A952-16E9-FD49-9C94-954E9536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090F8-544F-A74B-A8EB-7B9CA7BE5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7181B-E120-0841-B364-C8DF97D6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D94-8964-4449-B819-2900E985584D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CE080-D9B4-8046-B4CB-48AE9A46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289F-2D96-3043-82C9-E74EBD66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C68-B14F-A348-85B6-E791DCD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0C58-B1C9-554B-B31D-87B7C257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BCFCF-2E53-E54C-93AB-87737BC7D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84015-8431-3041-A31F-DC6EAC2F8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E318E-6CF5-EF49-9298-FCBD8867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D94-8964-4449-B819-2900E985584D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605BC-D0D2-5642-9388-7795D966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76D29-B558-B444-9CB0-091C499C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C68-B14F-A348-85B6-E791DCD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9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15D6-19B4-F94E-986F-BA0D3AF0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6B323-F96F-8C46-8B43-94173556D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429EA-32B0-0242-90BE-3AA6FC384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30010-0BEF-1F4B-99AF-8F00D389F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E87AC-3DB7-1E4D-8748-D89104235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E8290-A79B-284C-B244-DDEDB0C3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D94-8964-4449-B819-2900E985584D}" type="datetimeFigureOut">
              <a:rPr lang="en-US" smtClean="0"/>
              <a:t>1/25/21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6073E4-4E15-4E4B-AA3B-D64DA733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475D7D-792E-884E-9817-A77C0213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C68-B14F-A348-85B6-E791DCD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02CF-D924-1440-B7EC-20915C72E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2E245-0A78-C044-9774-3E78E26C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D94-8964-4449-B819-2900E985584D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1496F-E095-664B-9E21-F84277B9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8087C-34AF-134C-87E7-CE3E9C9E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C68-B14F-A348-85B6-E791DCD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5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7AA18-98D4-B84C-8ACE-37F26ED28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D94-8964-4449-B819-2900E985584D}" type="datetimeFigureOut">
              <a:rPr lang="en-US" smtClean="0"/>
              <a:t>1/25/21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07CC3-0C3C-4D48-9A15-45D70DE6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1C7B3-12E9-8A43-8CF6-44D07C5C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C68-B14F-A348-85B6-E791DCD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4602-906F-A541-ABBC-5DBA0404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4386-0115-A84B-B289-E53459764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8456C-3843-AC40-B2F2-400312E2A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CFEB2-8A2B-B84D-A939-2A643FE4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D94-8964-4449-B819-2900E985584D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223F3-3884-F64C-8198-BC79326F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29AE3-4873-B044-9A76-A69FC46C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C68-B14F-A348-85B6-E791DCD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0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553A-F469-BD4A-80AE-A82B6F24E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6C4427-7914-B94A-A98E-D633EB7B2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BBB5E-3022-2D4D-8872-20618D725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8940F-5228-404D-97F1-A701C89E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D94-8964-4449-B819-2900E985584D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C05C6-29A3-5740-9F65-9FB4C9AA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DC3DD-FE26-9144-BE63-60C43448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C68-B14F-A348-85B6-E791DCD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5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03B53-94E9-394D-840D-0BA42505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93EF6-16A6-BC48-A709-CD68DC9DA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AC812-F946-D547-B68C-00DE16E4D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97D94-8964-4449-B819-2900E985584D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1CA1B-F094-6843-B275-AD833EFB8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818C9-4D09-B746-9213-8C59FB2CE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14C68-B14F-A348-85B6-E791DCD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8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FD19E-1BCD-8541-BA91-2D3BD124E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85"/>
          <a:stretch/>
        </p:blipFill>
        <p:spPr>
          <a:xfrm>
            <a:off x="1833357" y="1173327"/>
            <a:ext cx="8525285" cy="45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2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84954-FB0F-8A42-8660-16C38C1C1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50" y="2038350"/>
            <a:ext cx="49657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7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FEA0DC-C332-574C-AA05-32D06524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50" y="806450"/>
            <a:ext cx="4965700" cy="5245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B99DD0-FC05-8442-9D2D-C694906A9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" y="3601720"/>
            <a:ext cx="4965700" cy="9652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8AC11D-6CAF-D34D-A6A1-CBBDBB6A7660}"/>
              </a:ext>
            </a:extLst>
          </p:cNvPr>
          <p:cNvCxnSpPr>
            <a:cxnSpLocks/>
          </p:cNvCxnSpPr>
          <p:nvPr/>
        </p:nvCxnSpPr>
        <p:spPr>
          <a:xfrm>
            <a:off x="4785360" y="4358640"/>
            <a:ext cx="1188720" cy="8534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4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E04CE-8BC0-F54E-9462-213D9CA5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15" y="795933"/>
            <a:ext cx="7557569" cy="526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3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F7F7DE-CFB4-2447-8101-1A51F65D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065" y="712197"/>
            <a:ext cx="8417603" cy="56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DF2F85-761A-F945-9F1D-5F08EF3BD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50" y="1314450"/>
            <a:ext cx="49657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E7E641-C889-2847-92A7-7E74A2D12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0" y="960120"/>
            <a:ext cx="7556500" cy="228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EED1A-1C05-8B40-BBD4-CF88B02F1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0" y="3230880"/>
            <a:ext cx="7556500" cy="221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077E-604D-6D4A-9316-BC4048E8A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0" y="1244600"/>
            <a:ext cx="50165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CD7855-D636-B346-9799-911FEA80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0" y="565150"/>
            <a:ext cx="50165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2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D636C-6C82-194F-A927-6C5D37F0E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430" y="642620"/>
            <a:ext cx="5016500" cy="307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F1AC42-23EC-C64F-9271-0C43C3AEE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777" y="3716020"/>
            <a:ext cx="5012154" cy="182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7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53ABF5-639C-1A4F-B6F9-5360F3D6B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40"/>
          <a:stretch/>
        </p:blipFill>
        <p:spPr>
          <a:xfrm>
            <a:off x="2381308" y="2575560"/>
            <a:ext cx="7560978" cy="3120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938EA1-86FE-D040-B770-A07636B11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308" y="1207770"/>
            <a:ext cx="7561909" cy="15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2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359CC-D43D-FC48-BED8-19417E09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682" y="2094230"/>
            <a:ext cx="7350635" cy="266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0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A78A3-BB20-5340-B500-D24ABA9C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35" y="966941"/>
            <a:ext cx="6170930" cy="49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5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AD656F-B828-DE4A-94FF-9DB36808D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901" y="2433955"/>
            <a:ext cx="7272198" cy="19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0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0</Words>
  <Application>Microsoft Macintosh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16th November 2020</dc:title>
  <dc:creator>Francesca Armstrong</dc:creator>
  <cp:lastModifiedBy>Francesca Armstrong</cp:lastModifiedBy>
  <cp:revision>22</cp:revision>
  <dcterms:created xsi:type="dcterms:W3CDTF">2020-11-16T07:21:01Z</dcterms:created>
  <dcterms:modified xsi:type="dcterms:W3CDTF">2021-01-25T16:31:17Z</dcterms:modified>
</cp:coreProperties>
</file>