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0" r:id="rId3"/>
    <p:sldId id="277" r:id="rId4"/>
    <p:sldId id="265" r:id="rId5"/>
    <p:sldId id="266" r:id="rId6"/>
    <p:sldId id="267" r:id="rId7"/>
    <p:sldId id="268" r:id="rId8"/>
    <p:sldId id="269" r:id="rId9"/>
    <p:sldId id="271" r:id="rId10"/>
    <p:sldId id="272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7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4FF"/>
    <a:srgbClr val="F8C2FF"/>
    <a:srgbClr val="EB39ED"/>
    <a:srgbClr val="FFFF00"/>
    <a:srgbClr val="AB7942"/>
    <a:srgbClr val="754000"/>
    <a:srgbClr val="ED7D31"/>
    <a:srgbClr val="FFFFFF"/>
    <a:srgbClr val="F8CBA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87"/>
  </p:normalViewPr>
  <p:slideViewPr>
    <p:cSldViewPr snapToGrid="0" snapToObjects="1">
      <p:cViewPr varScale="1">
        <p:scale>
          <a:sx n="84" d="100"/>
          <a:sy n="84" d="100"/>
        </p:scale>
        <p:origin x="20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2BBB5-2D69-284A-9208-724564706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8B538-4C5F-BE40-8A2A-286F1C654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3653-579D-D745-8290-98E691A5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F1D50-EEB3-464F-AF98-541E8C63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94C14-8670-E64A-BE7A-077C950B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4FA0-3B10-FA4E-949C-27C1FE57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C5A18-327F-F64B-9136-C65B2BEEC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76B78-C577-DE47-8F20-4D66672A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8FB76-B4FC-4344-8335-6CB312C1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6416F-C05D-8545-8359-BA9F3078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5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9CEDB-BDE0-5D4D-948A-98ABE5398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B8D86-5371-1E46-864F-29686CD9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C45AB-1A90-3744-9D36-4F6CFBEA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88261-82E0-1D4A-B60E-C9E776B0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8EF8C-BC7E-F846-9D41-D73058BA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DB0D-346D-6249-8653-1A132F0B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FFE07-201D-A84E-B65A-498E1FA75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CC515-F7F3-E940-B4CD-15E39B17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37D2-9A24-1A49-AB4A-4482AE71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5D43A-55FF-3D42-AD4B-67AFB80F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2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A952-16E9-FD49-9C94-954E9536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090F8-544F-A74B-A8EB-7B9CA7BE5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181B-E120-0841-B364-C8DF97D6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E080-D9B4-8046-B4CB-48AE9A4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289F-2D96-3043-82C9-E74EBD66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0C58-B1C9-554B-B31D-87B7C257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BCFCF-2E53-E54C-93AB-87737BC7D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84015-8431-3041-A31F-DC6EAC2F8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E318E-6CF5-EF49-9298-FCBD8867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605BC-D0D2-5642-9388-7795D966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76D29-B558-B444-9CB0-091C499C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9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15D6-19B4-F94E-986F-BA0D3AF0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6B323-F96F-8C46-8B43-94173556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429EA-32B0-0242-90BE-3AA6FC384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30010-0BEF-1F4B-99AF-8F00D389F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2E87AC-3DB7-1E4D-8748-D89104235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E8290-A79B-284C-B244-DDEDB0C3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6073E4-4E15-4E4B-AA3B-D64DA733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475D7D-792E-884E-9817-A77C0213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02CF-D924-1440-B7EC-20915C72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2E245-0A78-C044-9774-3E78E26C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1496F-E095-664B-9E21-F84277B9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8087C-34AF-134C-87E7-CE3E9C9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7AA18-98D4-B84C-8ACE-37F26ED2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07CC3-0C3C-4D48-9A15-45D70DE6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1C7B3-12E9-8A43-8CF6-44D07C5C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9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4602-906F-A541-ABBC-5DBA0404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64386-0115-A84B-B289-E5345976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8456C-3843-AC40-B2F2-400312E2A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CFEB2-8A2B-B84D-A939-2A643FE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223F3-3884-F64C-8198-BC79326F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29AE3-4873-B044-9A76-A69FC46C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553A-F469-BD4A-80AE-A82B6F24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C4427-7914-B94A-A98E-D633EB7B2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BBB5E-3022-2D4D-8872-20618D725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8940F-5228-404D-97F1-A701C89E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C05C6-29A3-5740-9F65-9FB4C9AA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DC3DD-FE26-9144-BE63-60C43448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5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03B53-94E9-394D-840D-0BA42505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93EF6-16A6-BC48-A709-CD68DC9DA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C812-F946-D547-B68C-00DE16E4D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97D94-8964-4449-B819-2900E985584D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1CA1B-F094-6843-B275-AD833EFB8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818C9-4D09-B746-9213-8C59FB2CE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14C68-B14F-A348-85B6-E791DCDD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8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3CD08A-4D78-E649-BFBA-B8FBA7785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3"/>
          <a:stretch/>
        </p:blipFill>
        <p:spPr>
          <a:xfrm>
            <a:off x="2248535" y="1508760"/>
            <a:ext cx="7694930" cy="47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2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FD8D1-A6E7-7147-B84E-34D4C1B6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6250" y="101600"/>
            <a:ext cx="6159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7C709-86FF-0F43-86ED-196CB924D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04876" y="0"/>
            <a:ext cx="5982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320A6-F85B-8347-BF9A-F0C578C83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00400" y="330200"/>
            <a:ext cx="57912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8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C4537-9BC2-A647-AA71-69D34CA4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89300" y="330200"/>
            <a:ext cx="56134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B5E40-9C3B-5943-A278-4C477C96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89300" y="330200"/>
            <a:ext cx="56134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38AA9-0AB6-8648-B440-5EE37718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72640" y="-10160"/>
            <a:ext cx="6046720" cy="68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C1BB94-D471-DC49-8721-88015C81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05653" y="-86360"/>
            <a:ext cx="6180694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0BAAC-910B-A346-B421-1DC951B9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03719" y="12701"/>
            <a:ext cx="6384561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1B1B2-4F6A-DC46-84E1-0619989A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79662" y="-13334"/>
            <a:ext cx="6032675" cy="68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70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D761F-0392-B742-99C9-CC9604E6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52799" y="-158115"/>
            <a:ext cx="6286401" cy="71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4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DCA54-6971-CA45-B741-905A1D17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82" y="1269799"/>
            <a:ext cx="7605835" cy="43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0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6006A-EE42-F14C-88E2-9478D259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55950" y="76200"/>
            <a:ext cx="58801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71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E86FA-BDA2-A54D-A3F3-0A930942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27177" y="-1515637"/>
            <a:ext cx="5737644" cy="98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BD1A9-D576-EE41-9BF1-7A281DCB7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23420" y="0"/>
            <a:ext cx="594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9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ABAF6-505D-7F48-AFBD-614452C8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81" y="202441"/>
            <a:ext cx="6657438" cy="64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01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5D6DD-4949-3A48-B92B-C8AE39C6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15" y="147213"/>
            <a:ext cx="5652770" cy="65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6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2232B3-D0C3-5247-B0AD-ECB5A9DD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1" t="19391" r="14035" b="4653"/>
          <a:stretch/>
        </p:blipFill>
        <p:spPr>
          <a:xfrm>
            <a:off x="3726180" y="1386840"/>
            <a:ext cx="473964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C0D9F0-EB78-794A-8CDC-88552406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12797" y="-574431"/>
            <a:ext cx="6566405" cy="80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7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7B13A-8044-BC42-B649-A203BCE5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22957" y="-208085"/>
            <a:ext cx="6346086" cy="72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EFD13-DBFE-CD4D-AC05-F0DF06349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00652" y="0"/>
            <a:ext cx="639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65255-7FE6-3144-8DC5-57CF54B4A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6250" y="101600"/>
            <a:ext cx="6159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1A113-A30C-6640-A3D8-9F0455EC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6250" y="101600"/>
            <a:ext cx="6159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2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0371F-4EFC-C645-AC94-6CEBE337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6250" y="101600"/>
            <a:ext cx="61595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42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0</Words>
  <Application>Microsoft Macintosh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16th November 2020</dc:title>
  <dc:creator>Francesca Armstrong</dc:creator>
  <cp:lastModifiedBy>Francesca Armstrong</cp:lastModifiedBy>
  <cp:revision>22</cp:revision>
  <dcterms:created xsi:type="dcterms:W3CDTF">2020-11-16T07:21:01Z</dcterms:created>
  <dcterms:modified xsi:type="dcterms:W3CDTF">2021-01-25T16:24:26Z</dcterms:modified>
</cp:coreProperties>
</file>