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77" r:id="rId4"/>
    <p:sldId id="256" r:id="rId5"/>
    <p:sldId id="257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11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680"/>
            <a:ext cx="6858000" cy="4463415"/>
          </a:xfrm>
        </p:spPr>
        <p:txBody>
          <a:bodyPr/>
          <a:p>
            <a:r>
              <a:rPr lang="en-GB" altLang="en-US"/>
              <a:t>Wellesbourne CE Primary</a:t>
            </a:r>
            <a:br>
              <a:rPr lang="en-GB" altLang="en-US"/>
            </a:br>
            <a:br>
              <a:rPr lang="en-GB" altLang="en-US"/>
            </a:br>
            <a:r>
              <a:rPr lang="en-GB" altLang="en-US"/>
              <a:t>International Week</a:t>
            </a:r>
            <a:br>
              <a:rPr lang="en-GB" altLang="en-US"/>
            </a:br>
            <a:r>
              <a:rPr lang="en-GB" altLang="en-US"/>
              <a:t>June 2018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Focus on Bo and Sierra Leone</a:t>
            </a:r>
            <a:endParaRPr lang="en-GB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GB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curricular</a:t>
            </a:r>
            <a:endParaRPr lang="en-GB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7" name="Content Placeholder 6" descr="IMG-20180607-WA00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504950" y="-645795"/>
            <a:ext cx="6283960" cy="8379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296670" y="-804545"/>
            <a:ext cx="6477000" cy="8636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307465" y="-1002030"/>
            <a:ext cx="6648450" cy="886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308100" y="-803275"/>
            <a:ext cx="6469380" cy="8625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6525" y="158750"/>
            <a:ext cx="8720455" cy="6541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326515" y="909955"/>
            <a:ext cx="6765290" cy="5074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280" y="274955"/>
            <a:ext cx="8173085" cy="6130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210945" y="-967105"/>
            <a:ext cx="6622415" cy="8830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070" y="47625"/>
            <a:ext cx="8867140" cy="665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397635" y="-811530"/>
            <a:ext cx="6517005" cy="8689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IMG-20180607-WA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7765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0050" y="13970"/>
            <a:ext cx="5233035" cy="6977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334770" y="-917575"/>
            <a:ext cx="6585585" cy="87807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261110" y="-989965"/>
            <a:ext cx="6636385" cy="88487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IMG-20180607-WA0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6565" y="-342900"/>
            <a:ext cx="10057765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wa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77290" y="-979805"/>
            <a:ext cx="6663690" cy="8885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IMG-20180607-WA00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74955"/>
            <a:ext cx="8208645" cy="6157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/>
  <Paragraphs>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SimSun</vt:lpstr>
      <vt:lpstr>Wingdings</vt:lpstr>
      <vt:lpstr/>
      <vt:lpstr>Arial Unicode MS</vt:lpstr>
      <vt:lpstr>Microsoft YaHei</vt:lpstr>
      <vt:lpstr>Calibri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Wellesbourne CE Primary  International Week June 2018  </dc:title>
  <dc:creator>Liz</dc:creator>
  <cp:lastModifiedBy>Liz</cp:lastModifiedBy>
  <cp:revision>1</cp:revision>
  <dcterms:created xsi:type="dcterms:W3CDTF">2018-07-10T08:36:24Z</dcterms:created>
  <dcterms:modified xsi:type="dcterms:W3CDTF">2018-07-10T08:36:24Z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2057-10.2.0.6069</vt:lpwstr>
  </property>
</Properties>
</file>