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  <p:sldId id="282" r:id="rId6"/>
    <p:sldId id="270" r:id="rId7"/>
    <p:sldId id="265" r:id="rId8"/>
    <p:sldId id="284" r:id="rId9"/>
    <p:sldId id="285" r:id="rId10"/>
    <p:sldId id="279" r:id="rId11"/>
    <p:sldId id="280" r:id="rId12"/>
    <p:sldId id="291" r:id="rId13"/>
    <p:sldId id="29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B7942"/>
    <a:srgbClr val="754000"/>
    <a:srgbClr val="ED7D31"/>
    <a:srgbClr val="FFFFFF"/>
    <a:srgbClr val="F8CBAD"/>
    <a:srgbClr val="FFC000"/>
    <a:srgbClr val="4472C4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63"/>
    <p:restoredTop sz="94687"/>
  </p:normalViewPr>
  <p:slideViewPr>
    <p:cSldViewPr snapToGrid="0" snapToObjects="1">
      <p:cViewPr varScale="1">
        <p:scale>
          <a:sx n="99" d="100"/>
          <a:sy n="99" d="100"/>
        </p:scale>
        <p:origin x="19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BBB5-2D69-284A-9208-724564706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8B538-4C5F-BE40-8A2A-286F1C654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3653-579D-D745-8290-98E691A5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F1D50-EEB3-464F-AF98-541E8C63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4C14-8670-E64A-BE7A-077C950B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4FA0-3B10-FA4E-949C-27C1FE57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C5A18-327F-F64B-9136-C65B2BEEC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76B78-C577-DE47-8F20-4D66672A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8FB76-B4FC-4344-8335-6CB312C1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6416F-C05D-8545-8359-BA9F3078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9CEDB-BDE0-5D4D-948A-98ABE5398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B8D86-5371-1E46-864F-29686CD91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C45AB-1A90-3744-9D36-4F6CFBEA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8261-82E0-1D4A-B60E-C9E776B0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8EF8C-BC7E-F846-9D41-D73058BA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DB0D-346D-6249-8653-1A132F0B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FE07-201D-A84E-B65A-498E1FA7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CC515-F7F3-E940-B4CD-15E39B17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37D2-9A24-1A49-AB4A-4482AE71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5D43A-55FF-3D42-AD4B-67AFB80F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2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A952-16E9-FD49-9C94-954E9536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090F8-544F-A74B-A8EB-7B9CA7BE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181B-E120-0841-B364-C8DF97D6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E080-D9B4-8046-B4CB-48AE9A46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289F-2D96-3043-82C9-E74EBD66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B0C58-B1C9-554B-B31D-87B7C257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CFCF-2E53-E54C-93AB-87737BC7D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84015-8431-3041-A31F-DC6EAC2F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E318E-6CF5-EF49-9298-FCBD8867A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605BC-D0D2-5642-9388-7795D966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76D29-B558-B444-9CB0-091C499C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9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15D6-19B4-F94E-986F-BA0D3AF0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6B323-F96F-8C46-8B43-94173556D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429EA-32B0-0242-90BE-3AA6FC384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30010-0BEF-1F4B-99AF-8F00D389F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E87AC-3DB7-1E4D-8748-D89104235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E8290-A79B-284C-B244-DDEDB0C3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073E4-4E15-4E4B-AA3B-D64DA733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75D7D-792E-884E-9817-A77C0213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02CF-D924-1440-B7EC-20915C72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2E245-0A78-C044-9774-3E78E26C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1496F-E095-664B-9E21-F84277B9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8087C-34AF-134C-87E7-CE3E9C9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5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7AA18-98D4-B84C-8ACE-37F26ED2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07CC3-0C3C-4D48-9A15-45D70DE6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1C7B3-12E9-8A43-8CF6-44D07C5CA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4602-906F-A541-ABBC-5DBA0404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64386-0115-A84B-B289-E53459764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8456C-3843-AC40-B2F2-400312E2A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CFEB2-8A2B-B84D-A939-2A643FE4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223F3-3884-F64C-8198-BC79326F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29AE3-4873-B044-9A76-A69FC46C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0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553A-F469-BD4A-80AE-A82B6F24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C4427-7914-B94A-A98E-D633EB7B2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BBB5E-3022-2D4D-8872-20618D725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8940F-5228-404D-97F1-A701C89E2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C05C6-29A3-5740-9F65-9FB4C9AA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DC3DD-FE26-9144-BE63-60C43448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5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03B53-94E9-394D-840D-0BA42505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93EF6-16A6-BC48-A709-CD68DC9DA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AC812-F946-D547-B68C-00DE16E4D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97D94-8964-4449-B819-2900E985584D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1CA1B-F094-6843-B275-AD833EFB8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818C9-4D09-B746-9213-8C59FB2CE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4C68-B14F-A348-85B6-E791DCDDD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8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>
            <a:alpha val="2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248"/>
          <a:stretch/>
        </p:blipFill>
        <p:spPr>
          <a:xfrm>
            <a:off x="2146195" y="1032355"/>
            <a:ext cx="7899610" cy="4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0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C18712-0A36-3B4D-ABC8-249BE7FA7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2044700"/>
            <a:ext cx="74168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6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>
            <a:alpha val="2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35833C-6D52-7B4F-AA98-463DB3693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2786201"/>
            <a:ext cx="7753350" cy="128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>
            <a:alpha val="2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221" y="1423412"/>
            <a:ext cx="7981558" cy="40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26" y="1481763"/>
            <a:ext cx="8506348" cy="389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7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773AC-5DE4-444D-93F8-0C26D3E40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18" y="2640965"/>
            <a:ext cx="9505164" cy="1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4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CB1A62-B0F1-C340-A0F8-A9F7C65D6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345" y="1017416"/>
            <a:ext cx="8957310" cy="48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7004"/>
          <a:stretch/>
        </p:blipFill>
        <p:spPr>
          <a:xfrm>
            <a:off x="2381250" y="1763455"/>
            <a:ext cx="7429500" cy="166554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BBEA37-FB04-3744-A88C-45376788C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0" y="3903193"/>
            <a:ext cx="74295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7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62F103-F19C-174B-B443-B01E6F9CA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31" y="643889"/>
            <a:ext cx="9036137" cy="55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1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980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39D7A0-124F-F44D-9746-E893643B0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792" y="327694"/>
            <a:ext cx="7264415" cy="620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1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A5925E9CEF345B9077EC099AA4D77" ma:contentTypeVersion="13" ma:contentTypeDescription="Create a new document." ma:contentTypeScope="" ma:versionID="d1d1a0b351dadd39150379e09ed80da3">
  <xsd:schema xmlns:xsd="http://www.w3.org/2001/XMLSchema" xmlns:xs="http://www.w3.org/2001/XMLSchema" xmlns:p="http://schemas.microsoft.com/office/2006/metadata/properties" xmlns:ns3="3f63a73d-5cef-492b-bfd9-024a1b7e7f0c" xmlns:ns4="15550c19-e616-47a1-be6c-b4c9608187f9" targetNamespace="http://schemas.microsoft.com/office/2006/metadata/properties" ma:root="true" ma:fieldsID="48de2b1e6d34842aab909b548c2c662d" ns3:_="" ns4:_="">
    <xsd:import namespace="3f63a73d-5cef-492b-bfd9-024a1b7e7f0c"/>
    <xsd:import namespace="15550c19-e616-47a1-be6c-b4c9608187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a73d-5cef-492b-bfd9-024a1b7e7f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50c19-e616-47a1-be6c-b4c9608187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90F4B3-EB35-45AF-B93A-C085B0C45E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8F80BD-CDD9-4F32-BAFF-5C2A47421A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3a73d-5cef-492b-bfd9-024a1b7e7f0c"/>
    <ds:schemaRef ds:uri="15550c19-e616-47a1-be6c-b4c9608187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2DA0A2-9018-4444-BB8A-006DD32CE04B}">
  <ds:schemaRefs>
    <ds:schemaRef ds:uri="3f63a73d-5cef-492b-bfd9-024a1b7e7f0c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5550c19-e616-47a1-be6c-b4c9608187f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0</Words>
  <Application>Microsoft Macintosh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16th November 2020</dc:title>
  <dc:creator>Francesca Armstrong</dc:creator>
  <cp:lastModifiedBy>Francesca Armstrong</cp:lastModifiedBy>
  <cp:revision>26</cp:revision>
  <dcterms:created xsi:type="dcterms:W3CDTF">2020-11-16T07:21:01Z</dcterms:created>
  <dcterms:modified xsi:type="dcterms:W3CDTF">2021-01-25T16:28:12Z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0x010100665A5925E9CEF345B9077EC099AA4D77</vt:lpwstr>
  </property>
</Properties>
</file>